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0" r:id="rId4"/>
    <p:sldId id="262" r:id="rId5"/>
    <p:sldId id="265" r:id="rId6"/>
    <p:sldId id="264" r:id="rId7"/>
    <p:sldId id="266" r:id="rId8"/>
    <p:sldId id="261" r:id="rId9"/>
    <p:sldId id="263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27B2E-302D-4C24-8188-846B50EAE0CA}" type="datetimeFigureOut">
              <a:rPr lang="ru-RU" smtClean="0"/>
              <a:pPr/>
              <a:t>18.07.2024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E4C922-6E38-4704-B574-429158A3BF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49033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00D39-07CC-46A6-B702-E1F2030FAB47}" type="datetime1">
              <a:rPr lang="ru-RU" smtClean="0"/>
              <a:pPr/>
              <a:t>18.07.2024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CBA91-BBAF-462C-A8A5-D23681F689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8B332-D29F-4760-A218-AEB5E497786E}" type="datetime1">
              <a:rPr lang="ru-RU" smtClean="0"/>
              <a:pPr/>
              <a:t>18.07.2024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CBA91-BBAF-462C-A8A5-D23681F689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85037-2989-465E-B624-1392AFF16097}" type="datetime1">
              <a:rPr lang="ru-RU" smtClean="0"/>
              <a:pPr/>
              <a:t>18.07.2024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CBA91-BBAF-462C-A8A5-D23681F689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89D3-6CE3-4256-997E-31C7E531A208}" type="datetime1">
              <a:rPr lang="ru-RU" smtClean="0"/>
              <a:pPr/>
              <a:t>18.07.2024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CBA91-BBAF-462C-A8A5-D23681F689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22763-92F2-46CE-8587-11398B9999BF}" type="datetime1">
              <a:rPr lang="ru-RU" smtClean="0"/>
              <a:pPr/>
              <a:t>18.07.2024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CBA91-BBAF-462C-A8A5-D23681F689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A5342-EE76-4E87-AB10-788CD4EFCDB5}" type="datetime1">
              <a:rPr lang="ru-RU" smtClean="0"/>
              <a:pPr/>
              <a:t>18.07.2024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CBA91-BBAF-462C-A8A5-D23681F689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B8CFC-BD33-4B49-A594-6E58F80E3B3B}" type="datetime1">
              <a:rPr lang="ru-RU" smtClean="0"/>
              <a:pPr/>
              <a:t>18.07.2024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CBA91-BBAF-462C-A8A5-D23681F689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E340-4563-43D8-BF26-4194F326B440}" type="datetime1">
              <a:rPr lang="ru-RU" smtClean="0"/>
              <a:pPr/>
              <a:t>18.07.2024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CBA91-BBAF-462C-A8A5-D23681F689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1FDFA-4064-4900-AE7F-9A510BF39799}" type="datetime1">
              <a:rPr lang="ru-RU" smtClean="0"/>
              <a:pPr/>
              <a:t>18.07.2024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CBA91-BBAF-462C-A8A5-D23681F689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8F039-7652-4B63-B9C6-8D600BAB1461}" type="datetime1">
              <a:rPr lang="ru-RU" smtClean="0"/>
              <a:pPr/>
              <a:t>18.07.2024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CBA91-BBAF-462C-A8A5-D23681F689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87DB-0CB1-4130-ADAE-A0C4BF5DDF90}" type="datetime1">
              <a:rPr lang="ru-RU" smtClean="0"/>
              <a:pPr/>
              <a:t>18.07.2024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CBA91-BBAF-462C-A8A5-D23681F689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C5089-94E8-4CED-80DE-D1D9C8991046}" type="datetime1">
              <a:rPr lang="ru-RU" smtClean="0"/>
              <a:pPr/>
              <a:t>18.07.2024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CBA91-BBAF-462C-A8A5-D23681F6895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u"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H:\&#1084;&#1086;&#1103;\&#1076;&#1086;&#1084;%20&#1078;&#1080;&#1074;&#1086;&#1090;&#1085;&#1099;&#1077;\Zvuk_-_Nyaukane_koshki_(iPlayer.fm)%20(1).mp3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gif"/><Relationship Id="rId7" Type="http://schemas.openxmlformats.org/officeDocument/2006/relationships/image" Target="../media/image49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428604"/>
            <a:ext cx="6500858" cy="2457466"/>
          </a:xfrm>
        </p:spPr>
        <p:txBody>
          <a:bodyPr>
            <a:noAutofit/>
          </a:bodyPr>
          <a:lstStyle/>
          <a:p>
            <a:r>
              <a:rPr lang="ru-RU" sz="6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Домашние животные</a:t>
            </a:r>
            <a:endParaRPr lang="ru-RU" sz="66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8794" y="4143380"/>
            <a:ext cx="6400800" cy="785818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Подготовила: Савчук Т.В., воспитатель высшей квалификационной категории</a:t>
            </a:r>
            <a:r>
              <a:rPr lang="ru-RU" sz="2400" dirty="0" smtClean="0">
                <a:solidFill>
                  <a:srgbClr val="0070C0"/>
                </a:solidFill>
              </a:rPr>
              <a:t> 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003-004-Koshka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857232"/>
            <a:ext cx="4357718" cy="335758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47172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latin typeface="Arial" pitchFamily="34" charset="0"/>
                <a:cs typeface="Arial" pitchFamily="34" charset="0"/>
              </a:rPr>
              <a:t>Мордочка усатая,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                Шубка полосатая,                                                                                            Часто умывается,                                                                                                          А с водой не знается.                                                                                               </a:t>
            </a:r>
            <a:r>
              <a:rPr lang="ru-RU" dirty="0"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 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0_7c09a_cc28ebf7_XL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215074" y="357166"/>
            <a:ext cx="2209237" cy="3216876"/>
          </a:xfrm>
          <a:prstGeom prst="rect">
            <a:avLst/>
          </a:prstGeom>
        </p:spPr>
      </p:pic>
      <p:pic>
        <p:nvPicPr>
          <p:cNvPr id="6" name="Рисунок 5" descr="i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071934" y="3214686"/>
            <a:ext cx="2000264" cy="2353252"/>
          </a:xfrm>
          <a:prstGeom prst="round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71538" y="4071942"/>
            <a:ext cx="20924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кошка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286644" y="3643314"/>
            <a:ext cx="11540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кот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57620" y="5643578"/>
            <a:ext cx="25907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котёнок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2" name="Zvuk_-_Nyaukane_koshki_(iPlayer.fm) (1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 flipV="1">
            <a:off x="8215338" y="5786454"/>
            <a:ext cx="304800" cy="490542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101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2857520" cy="1357322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 smtClean="0"/>
              <a:t>С хозяином дружит,</a:t>
            </a:r>
            <a:br>
              <a:rPr lang="ru-RU" sz="2200" dirty="0" smtClean="0"/>
            </a:br>
            <a:r>
              <a:rPr lang="ru-RU" sz="2200" dirty="0" smtClean="0"/>
              <a:t>Дом сторожит,</a:t>
            </a:r>
            <a:br>
              <a:rPr lang="ru-RU" sz="2200" dirty="0" smtClean="0"/>
            </a:br>
            <a:r>
              <a:rPr lang="ru-RU" sz="2200" dirty="0" smtClean="0"/>
              <a:t>Живет под крылечком,</a:t>
            </a:r>
            <a:br>
              <a:rPr lang="ru-RU" sz="2200" dirty="0" smtClean="0"/>
            </a:br>
            <a:r>
              <a:rPr lang="ru-RU" sz="2200" dirty="0" smtClean="0"/>
              <a:t>А хвост колечком.</a:t>
            </a:r>
            <a:br>
              <a:rPr lang="ru-RU" sz="2200" dirty="0" smtClean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 </a:t>
            </a:r>
            <a:endParaRPr lang="ru-RU" dirty="0"/>
          </a:p>
        </p:txBody>
      </p:sp>
      <p:pic>
        <p:nvPicPr>
          <p:cNvPr id="4" name="Содержимое 3" descr="EgfKxT0PXnU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071802" y="214290"/>
            <a:ext cx="3571900" cy="3571900"/>
          </a:xfrm>
          <a:prstGeom prst="roundRect">
            <a:avLst/>
          </a:prstGeom>
        </p:spPr>
      </p:pic>
      <p:pic>
        <p:nvPicPr>
          <p:cNvPr id="5" name="Рисунок 4" descr="10190474_0picture416_1333441547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786314" y="3357562"/>
            <a:ext cx="4024319" cy="3018239"/>
          </a:xfrm>
          <a:prstGeom prst="roundRect">
            <a:avLst/>
          </a:prstGeom>
        </p:spPr>
      </p:pic>
      <p:pic>
        <p:nvPicPr>
          <p:cNvPr id="6" name="Рисунок 5" descr="744fb44a178a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0034" y="2143116"/>
            <a:ext cx="2224086" cy="2685013"/>
          </a:xfrm>
          <a:prstGeom prst="round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715140" y="2285992"/>
            <a:ext cx="22325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собака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43306" y="5357826"/>
            <a:ext cx="1192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пёс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1472" y="4643446"/>
            <a:ext cx="21666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щенок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" name="собака.wav">
            <a:hlinkClick r:id="" action="ppaction://media"/>
          </p:cNvPr>
          <p:cNvPicPr>
            <a:picLocks noRot="1" noChangeAspect="1"/>
          </p:cNvPicPr>
          <p:nvPr>
            <a:wavAudioFile r:embed="rId1" name="собака.wav"/>
          </p:nvPr>
        </p:nvPicPr>
        <p:blipFill>
          <a:blip r:embed="rId6"/>
          <a:stretch>
            <a:fillRect/>
          </a:stretch>
        </p:blipFill>
        <p:spPr>
          <a:xfrm>
            <a:off x="8358214" y="5876940"/>
            <a:ext cx="357190" cy="35719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2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lostworld_03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038960" y="0"/>
            <a:ext cx="5105040" cy="3873541"/>
          </a:xfrm>
          <a:prstGeom prst="roundRect">
            <a:avLst/>
          </a:prstGeom>
        </p:spPr>
      </p:pic>
      <p:pic>
        <p:nvPicPr>
          <p:cNvPr id="4" name="Содержимое 3" descr="i (1)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0" y="2071678"/>
            <a:ext cx="4071966" cy="280181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Голодная мычит,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Сытая жуёт,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Всем ребятам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Молоко даёт.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0010-026-Ikh-rebenok-telenok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00430" y="4000504"/>
            <a:ext cx="2314566" cy="217985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57158" y="4929198"/>
            <a:ext cx="23160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корова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72396" y="3143248"/>
            <a:ext cx="13901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бык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14942" y="5643578"/>
            <a:ext cx="25912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телёнок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" name="корова.wav">
            <a:hlinkClick r:id="" action="ppaction://media"/>
          </p:cNvPr>
          <p:cNvPicPr>
            <a:picLocks noRot="1" noChangeAspect="1"/>
          </p:cNvPicPr>
          <p:nvPr>
            <a:wavAudioFile r:embed="rId1" name="корова.wav"/>
          </p:nvPr>
        </p:nvPicPr>
        <p:blipFill>
          <a:blip r:embed="rId6"/>
          <a:stretch>
            <a:fillRect/>
          </a:stretch>
        </p:blipFill>
        <p:spPr>
          <a:xfrm>
            <a:off x="8286776" y="592933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69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329114" cy="1654164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dirty="0"/>
              <a:t>Быстрее ветра я скачу,</a:t>
            </a:r>
            <a:br>
              <a:rPr lang="ru-RU" sz="2200" dirty="0"/>
            </a:br>
            <a:r>
              <a:rPr lang="ru-RU" sz="2200" dirty="0"/>
              <a:t>''Цок-цок,'' – копытами стучу,</a:t>
            </a:r>
            <a:br>
              <a:rPr lang="ru-RU" sz="2200" dirty="0"/>
            </a:br>
            <a:r>
              <a:rPr lang="ru-RU" sz="2200" dirty="0"/>
              <a:t>Я громко ''иго-го'' кричу,</a:t>
            </a:r>
            <a:br>
              <a:rPr lang="ru-RU" sz="2200" dirty="0"/>
            </a:br>
            <a:r>
              <a:rPr lang="ru-RU" sz="2200" dirty="0"/>
              <a:t>Садись на спину – прокачу!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0_501d7_a7c76fd4_XL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37518" y="1571612"/>
            <a:ext cx="3434416" cy="3500462"/>
          </a:xfrm>
          <a:prstGeom prst="roundRect">
            <a:avLst/>
          </a:prstGeom>
        </p:spPr>
      </p:pic>
      <p:pic>
        <p:nvPicPr>
          <p:cNvPr id="5" name="Рисунок 4" descr="TgDnRCDScuA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429124" y="142852"/>
            <a:ext cx="4286280" cy="3655945"/>
          </a:xfrm>
          <a:prstGeom prst="roundRect">
            <a:avLst/>
          </a:prstGeom>
        </p:spPr>
      </p:pic>
      <p:pic>
        <p:nvPicPr>
          <p:cNvPr id="7" name="Рисунок 6" descr="028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286248" y="3857628"/>
            <a:ext cx="2357454" cy="2266782"/>
          </a:xfrm>
          <a:prstGeom prst="round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42910" y="5072074"/>
            <a:ext cx="25362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лошадь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286644" y="2857496"/>
            <a:ext cx="16090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конь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57818" y="5786454"/>
            <a:ext cx="3560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жеребёнок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1" name="лошадь.wav">
            <a:hlinkClick r:id="" action="ppaction://media"/>
          </p:cNvPr>
          <p:cNvPicPr>
            <a:picLocks noRot="1" noChangeAspect="1"/>
          </p:cNvPicPr>
          <p:nvPr>
            <a:wavAudioFile r:embed="rId1" name="лошадь.wav"/>
          </p:nvPr>
        </p:nvPicPr>
        <p:blipFill>
          <a:blip r:embed="rId6"/>
          <a:stretch>
            <a:fillRect/>
          </a:stretch>
        </p:blipFill>
        <p:spPr>
          <a:xfrm>
            <a:off x="8358214" y="585789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9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 горам, по долам,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Ходит шуба, да кафтан.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baran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143372" y="500042"/>
            <a:ext cx="4286280" cy="3107553"/>
          </a:xfrm>
          <a:prstGeom prst="roundRect">
            <a:avLst/>
          </a:prstGeom>
        </p:spPr>
      </p:pic>
      <p:pic>
        <p:nvPicPr>
          <p:cNvPr id="5" name="Рисунок 4" descr="PP51041-1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786182" y="3857628"/>
            <a:ext cx="3143272" cy="2431588"/>
          </a:xfrm>
          <a:prstGeom prst="rect">
            <a:avLst/>
          </a:prstGeom>
        </p:spPr>
      </p:pic>
      <p:pic>
        <p:nvPicPr>
          <p:cNvPr id="6" name="Рисунок 5" descr="0015-015-Ovtsa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14282" y="1357298"/>
            <a:ext cx="3714776" cy="311561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14282" y="4286256"/>
            <a:ext cx="16305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овца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58016" y="3214686"/>
            <a:ext cx="19864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баран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57290" y="5572140"/>
            <a:ext cx="25939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ягнёнок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" name="овца.wav">
            <a:hlinkClick r:id="" action="ppaction://media"/>
          </p:cNvPr>
          <p:cNvPicPr>
            <a:picLocks noRot="1" noChangeAspect="1"/>
          </p:cNvPicPr>
          <p:nvPr>
            <a:wavAudioFile r:embed="rId1" name="овца.wav"/>
          </p:nvPr>
        </p:nvPicPr>
        <p:blipFill>
          <a:blip r:embed="rId6"/>
          <a:stretch>
            <a:fillRect/>
          </a:stretch>
        </p:blipFill>
        <p:spPr>
          <a:xfrm>
            <a:off x="8286776" y="585789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0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471858" cy="1511288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dirty="0"/>
              <a:t>Есть бородка, шерсть и ножки,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>Ушки, хвост, а также рожки.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>Хоть я блею, не пою -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>Молоко тебе даю.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>Я такая егоза!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>И бодаюсь, я  ..</a:t>
            </a:r>
          </a:p>
        </p:txBody>
      </p:sp>
      <p:pic>
        <p:nvPicPr>
          <p:cNvPr id="4" name="Содержимое 3" descr="1501250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572000" y="214289"/>
            <a:ext cx="4214842" cy="3831675"/>
          </a:xfrm>
          <a:prstGeom prst="roundRect">
            <a:avLst/>
          </a:prstGeom>
        </p:spPr>
      </p:pic>
      <p:pic>
        <p:nvPicPr>
          <p:cNvPr id="5" name="Рисунок 4" descr="1320050200_1276096686_98909558_1-1276096686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071934" y="4000504"/>
            <a:ext cx="2524322" cy="2428892"/>
          </a:xfrm>
          <a:prstGeom prst="roundRect">
            <a:avLst/>
          </a:prstGeom>
        </p:spPr>
      </p:pic>
      <p:pic>
        <p:nvPicPr>
          <p:cNvPr id="7" name="Рисунок 6" descr="kylia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14282" y="1857364"/>
            <a:ext cx="3786214" cy="3017139"/>
          </a:xfrm>
          <a:prstGeom prst="round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14282" y="4643446"/>
            <a:ext cx="15241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коза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0892" y="4000504"/>
            <a:ext cx="18832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козёл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5852" y="5715016"/>
            <a:ext cx="29812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козлёнок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1" name="33.wav">
            <a:hlinkClick r:id="" action="ppaction://media"/>
          </p:cNvPr>
          <p:cNvPicPr>
            <a:picLocks noRot="1" noChangeAspect="1"/>
          </p:cNvPicPr>
          <p:nvPr>
            <a:wavAudioFile r:embed="rId1" name="33.wav"/>
          </p:nvPr>
        </p:nvPicPr>
        <p:blipFill>
          <a:blip r:embed="rId6"/>
          <a:stretch>
            <a:fillRect/>
          </a:stretch>
        </p:blipFill>
        <p:spPr>
          <a:xfrm>
            <a:off x="8286776" y="592933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0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  <p:bldP spid="8" grpId="0"/>
      <p:bldP spid="9" grpId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40042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Кто имеет пятачок,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зажатый в кулачок?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ногах копытца.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Ест и пьёт он из корытца.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 </a:t>
            </a:r>
          </a:p>
        </p:txBody>
      </p:sp>
      <p:pic>
        <p:nvPicPr>
          <p:cNvPr id="4" name="Рисунок 3" descr="slide0007_image0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643050"/>
            <a:ext cx="3571900" cy="2925263"/>
          </a:xfrm>
          <a:prstGeom prst="rect">
            <a:avLst/>
          </a:prstGeom>
        </p:spPr>
      </p:pic>
      <p:pic>
        <p:nvPicPr>
          <p:cNvPr id="5" name="Рисунок 4" descr="shop_items_catalog_image28783.jpe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714744" y="428604"/>
            <a:ext cx="5000660" cy="3214710"/>
          </a:xfrm>
          <a:prstGeom prst="rect">
            <a:avLst/>
          </a:prstGeom>
        </p:spPr>
      </p:pic>
      <p:pic>
        <p:nvPicPr>
          <p:cNvPr id="6" name="Рисунок 5" descr="pig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44838" y="4071942"/>
            <a:ext cx="3048021" cy="2286016"/>
          </a:xfrm>
          <a:prstGeom prst="round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429520" y="3214686"/>
            <a:ext cx="15616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хряк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4286256"/>
            <a:ext cx="22685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свинья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72132" y="5715016"/>
            <a:ext cx="34018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поросёнок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" name="свинья.wav">
            <a:hlinkClick r:id="" action="ppaction://media"/>
          </p:cNvPr>
          <p:cNvPicPr>
            <a:picLocks noRot="1" noChangeAspect="1"/>
          </p:cNvPicPr>
          <p:nvPr>
            <a:wavAudioFile r:embed="rId1" name="свинья.wav"/>
          </p:nvPr>
        </p:nvPicPr>
        <p:blipFill>
          <a:blip r:embed="rId6"/>
          <a:stretch>
            <a:fillRect/>
          </a:stretch>
        </p:blipFill>
        <p:spPr>
          <a:xfrm>
            <a:off x="8215338" y="585789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83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Длинное ухо,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Комочек пуха,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Прыгает ловко,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Любит морковку.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0_6cbbf_183191a7_XL.pn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857752" y="285728"/>
            <a:ext cx="3643338" cy="3393198"/>
          </a:xfrm>
        </p:spPr>
      </p:pic>
      <p:pic>
        <p:nvPicPr>
          <p:cNvPr id="5" name="Рисунок 4" descr="mota_ru_9112505-1280x720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714876" y="4071942"/>
            <a:ext cx="2416994" cy="2071702"/>
          </a:xfrm>
          <a:prstGeom prst="roundRect">
            <a:avLst/>
          </a:prstGeom>
        </p:spPr>
      </p:pic>
      <p:pic>
        <p:nvPicPr>
          <p:cNvPr id="6" name="Рисунок 5" descr="3394172_f520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42844" y="1643050"/>
            <a:ext cx="4357718" cy="3429024"/>
          </a:xfrm>
          <a:prstGeom prst="round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724208" y="3286124"/>
            <a:ext cx="34197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крольчиха</a:t>
            </a:r>
            <a:endParaRPr lang="ru-RU" sz="48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500826" y="5715016"/>
            <a:ext cx="23512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кролик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5000636"/>
            <a:ext cx="23512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кролик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Почему их называют –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домашние животные?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krolik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85720" y="1428736"/>
            <a:ext cx="3143272" cy="2353992"/>
          </a:xfrm>
          <a:prstGeom prst="roundRect">
            <a:avLst/>
          </a:prstGeom>
        </p:spPr>
      </p:pic>
      <p:pic>
        <p:nvPicPr>
          <p:cNvPr id="5" name="Рисунок 4" descr="1241795993_g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643570" y="1500174"/>
            <a:ext cx="2814799" cy="2109909"/>
          </a:xfrm>
          <a:prstGeom prst="roundRect">
            <a:avLst/>
          </a:prstGeom>
        </p:spPr>
      </p:pic>
      <p:pic>
        <p:nvPicPr>
          <p:cNvPr id="6" name="Рисунок 5" descr="uborka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857752" y="3786190"/>
            <a:ext cx="3529457" cy="2643206"/>
          </a:xfrm>
          <a:prstGeom prst="roundRect">
            <a:avLst/>
          </a:prstGeom>
        </p:spPr>
      </p:pic>
      <p:pic>
        <p:nvPicPr>
          <p:cNvPr id="7" name="Рисунок 6" descr="phoca_thumb_l_konbig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14348" y="3857628"/>
            <a:ext cx="3405190" cy="2527289"/>
          </a:xfrm>
          <a:prstGeom prst="round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Какую пользу приносят домашние животные?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20091123-milk-01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7158" y="2071678"/>
            <a:ext cx="1257309" cy="1571636"/>
          </a:xfrm>
        </p:spPr>
      </p:pic>
      <p:pic>
        <p:nvPicPr>
          <p:cNvPr id="7" name="Рисунок 6" descr="miaso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357950" y="1428736"/>
            <a:ext cx="2446855" cy="1588057"/>
          </a:xfrm>
          <a:prstGeom prst="rect">
            <a:avLst/>
          </a:prstGeom>
        </p:spPr>
      </p:pic>
      <p:pic>
        <p:nvPicPr>
          <p:cNvPr id="8" name="Рисунок 7" descr="salo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429256" y="2928934"/>
            <a:ext cx="2260835" cy="1211659"/>
          </a:xfrm>
          <a:prstGeom prst="rect">
            <a:avLst/>
          </a:prstGeom>
        </p:spPr>
      </p:pic>
      <p:pic>
        <p:nvPicPr>
          <p:cNvPr id="9" name="Рисунок 8" descr="Wool.www.usda.gov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000232" y="1571612"/>
            <a:ext cx="1968126" cy="1285884"/>
          </a:xfrm>
          <a:prstGeom prst="rect">
            <a:avLst/>
          </a:prstGeom>
        </p:spPr>
      </p:pic>
      <p:pic>
        <p:nvPicPr>
          <p:cNvPr id="10" name="Рисунок 9" descr="shkurki_krolya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28992" y="2928934"/>
            <a:ext cx="1785950" cy="1190633"/>
          </a:xfrm>
          <a:prstGeom prst="rect">
            <a:avLst/>
          </a:prstGeom>
        </p:spPr>
      </p:pic>
      <p:pic>
        <p:nvPicPr>
          <p:cNvPr id="11" name="Рисунок 10" descr="horses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072198" y="4429132"/>
            <a:ext cx="2381266" cy="1785950"/>
          </a:xfrm>
          <a:prstGeom prst="rect">
            <a:avLst/>
          </a:prstGeom>
        </p:spPr>
      </p:pic>
      <p:pic>
        <p:nvPicPr>
          <p:cNvPr id="12" name="Рисунок 11" descr="11807_1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0034" y="4000504"/>
            <a:ext cx="2428892" cy="2428892"/>
          </a:xfrm>
          <a:prstGeom prst="rect">
            <a:avLst/>
          </a:prstGeom>
        </p:spPr>
      </p:pic>
      <p:pic>
        <p:nvPicPr>
          <p:cNvPr id="13" name="Рисунок 12" descr="00049998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643306" y="4857760"/>
            <a:ext cx="1714512" cy="1258006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Д/И «Кто что будет есть?»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eb391fb54fd245ce899efa37f9c316f7_1ae13ef34cfafe4567711ea7169571da_131890172132_800px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500166" y="1285860"/>
            <a:ext cx="1071570" cy="1071570"/>
          </a:xfrm>
        </p:spPr>
      </p:pic>
      <p:pic>
        <p:nvPicPr>
          <p:cNvPr id="5" name="Рисунок 4" descr="Haystack.g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28728" y="2357430"/>
            <a:ext cx="1237543" cy="1143008"/>
          </a:xfrm>
          <a:prstGeom prst="rect">
            <a:avLst/>
          </a:prstGeom>
        </p:spPr>
      </p:pic>
      <p:pic>
        <p:nvPicPr>
          <p:cNvPr id="6" name="Рисунок 5" descr="75050811_ab55ef63688e169b25ba17c7bdc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57290" y="3714752"/>
            <a:ext cx="1576563" cy="857256"/>
          </a:xfrm>
          <a:prstGeom prst="rect">
            <a:avLst/>
          </a:prstGeom>
        </p:spPr>
      </p:pic>
      <p:pic>
        <p:nvPicPr>
          <p:cNvPr id="7" name="Рисунок 6" descr="morkovka_02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85852" y="4643446"/>
            <a:ext cx="1785930" cy="1288846"/>
          </a:xfrm>
          <a:prstGeom prst="rect">
            <a:avLst/>
          </a:prstGeom>
        </p:spPr>
      </p:pic>
      <p:pic>
        <p:nvPicPr>
          <p:cNvPr id="8" name="Рисунок 7" descr="EgfKxT0PXnU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357950" y="1142984"/>
            <a:ext cx="1500174" cy="1500174"/>
          </a:xfrm>
          <a:prstGeom prst="roundRect">
            <a:avLst/>
          </a:prstGeom>
        </p:spPr>
      </p:pic>
      <p:pic>
        <p:nvPicPr>
          <p:cNvPr id="9" name="Рисунок 8" descr="0_6cbbf_183191a7_XL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15140" y="2786058"/>
            <a:ext cx="1092606" cy="1017591"/>
          </a:xfrm>
          <a:prstGeom prst="rect">
            <a:avLst/>
          </a:prstGeom>
        </p:spPr>
      </p:pic>
      <p:pic>
        <p:nvPicPr>
          <p:cNvPr id="10" name="Рисунок 9" descr="0_7c09a_cc28ebf7_XL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00892" y="5357826"/>
            <a:ext cx="711709" cy="1036321"/>
          </a:xfrm>
          <a:prstGeom prst="rect">
            <a:avLst/>
          </a:prstGeom>
        </p:spPr>
      </p:pic>
      <p:pic>
        <p:nvPicPr>
          <p:cNvPr id="12" name="Рисунок 11" descr="028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429388" y="3786190"/>
            <a:ext cx="2172701" cy="1500198"/>
          </a:xfrm>
          <a:prstGeom prst="roundRect">
            <a:avLst/>
          </a:prstGeom>
        </p:spPr>
      </p:pic>
      <p:cxnSp>
        <p:nvCxnSpPr>
          <p:cNvPr id="24" name="Прямая со стрелкой 23"/>
          <p:cNvCxnSpPr/>
          <p:nvPr/>
        </p:nvCxnSpPr>
        <p:spPr>
          <a:xfrm>
            <a:off x="2786050" y="1714488"/>
            <a:ext cx="35004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2643174" y="2714620"/>
            <a:ext cx="3571900" cy="14287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071802" y="4071942"/>
            <a:ext cx="3857652" cy="16430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endCxn id="9" idx="1"/>
          </p:cNvCxnSpPr>
          <p:nvPr/>
        </p:nvCxnSpPr>
        <p:spPr>
          <a:xfrm flipV="1">
            <a:off x="3000364" y="3294854"/>
            <a:ext cx="3714776" cy="17772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80</Words>
  <Application>Microsoft Office PowerPoint</Application>
  <PresentationFormat>Экран (4:3)</PresentationFormat>
  <Paragraphs>38</Paragraphs>
  <Slides>12</Slides>
  <Notes>0</Notes>
  <HiddenSlides>0</HiddenSlides>
  <MMClips>7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Домашние животные</vt:lpstr>
      <vt:lpstr>  Мордочка усатая,                                                                                       Шубка полосатая,                                                                                            Часто умывается,                                                                                                          А с водой не знается.                                                                                                   </vt:lpstr>
      <vt:lpstr>    С хозяином дружит, Дом сторожит, Живет под крылечком, А хвост колечком.     </vt:lpstr>
      <vt:lpstr>Голодная мычит, Сытая жуёт, Всем ребятам Молоко даёт.</vt:lpstr>
      <vt:lpstr>Быстрее ветра я скачу, ''Цок-цок,'' – копытами стучу, Я громко ''иго-го'' кричу, Садись на спину – прокачу! </vt:lpstr>
      <vt:lpstr>По горам, по долам, Ходит шуба, да кафтан.</vt:lpstr>
      <vt:lpstr>Есть бородка, шерсть и ножки, Ушки, хвост, а также рожки. Хоть я блею, не пою - Молоко тебе даю. Я такая егоза! И бодаюсь, я  ..</vt:lpstr>
      <vt:lpstr>Кто имеет пятачок,  Не зажатый в кулачок? На ногах копытца. Ест и пьёт он из корытца.</vt:lpstr>
      <vt:lpstr>Длинное ухо, Комочек пуха, Прыгает ловко, Любит морковку.</vt:lpstr>
      <vt:lpstr>Почему их называют – домашние животные?</vt:lpstr>
      <vt:lpstr>Какую пользу приносят домашние животные?</vt:lpstr>
      <vt:lpstr>Д/И «Кто что будет есть?»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123</cp:lastModifiedBy>
  <cp:revision>26</cp:revision>
  <dcterms:created xsi:type="dcterms:W3CDTF">2013-02-09T13:10:30Z</dcterms:created>
  <dcterms:modified xsi:type="dcterms:W3CDTF">2024-07-18T05:46:26Z</dcterms:modified>
</cp:coreProperties>
</file>